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7" r:id="rId2"/>
    <p:sldId id="266" r:id="rId3"/>
    <p:sldId id="272" r:id="rId4"/>
    <p:sldId id="306" r:id="rId5"/>
    <p:sldId id="283" r:id="rId6"/>
    <p:sldId id="307" r:id="rId7"/>
    <p:sldId id="296" r:id="rId8"/>
    <p:sldId id="308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B09E9-70DF-2EAC-E80B-46B5600CC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B60BC-57BB-A07A-F17A-38D274B1D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8D85F-F636-A417-5160-A62B572FD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F1E47-F428-4CDA-8595-F4924E510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2892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4968E9-ADB3-7EA9-FBDD-809205A8A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662F8-D7A3-ED4F-4C09-539C26A37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689B15-A208-B055-F730-746644A7D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86F1-815D-4AD9-AA17-DCF4C00D25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0693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82058-0C59-3861-A1E2-51190ABA3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D44A88-2FE7-7411-2AD4-A8E391E14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AB38F-4A77-F136-ED46-986419207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D65B7-D397-4F6A-8B78-5A47F91419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6017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4D69E7-A249-2E32-9116-78A2CAA58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2435-28B4-BADB-CCE7-8C2092954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724A7B-AEAA-486E-9A0A-A3BCA2EB5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774AA-E290-4C5A-91BF-9A8C7AD0E4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7990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6D7EF-BDA0-9BF8-2738-A1F2A2863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F087F7-D216-3D15-1061-208EEC056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D1862-8E08-C1F0-3432-709213149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C80FD-B38B-4183-94C7-7E7DCF4DCA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633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EAF4BEB-3F65-039E-3861-AF90B837B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302B64-0389-89C8-4839-A7050EC93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E4E83E-3107-A8D2-2F2E-8FCB8780C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6D8B7-86B8-4F68-8086-1E94C3C2F4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1671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A206084-98BE-94D5-6F34-A8CF39059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0F2BDD4-200B-C742-925D-640463B6C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AEE7E3D-7A43-3A26-CAB1-73EA80628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8F8DA-A7CA-4674-8AE6-D117626BD0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371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12E94E2-7B2E-1917-C515-CBD758857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152A49F-DAED-AC01-3DF1-E3BFCF226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0616C86-7595-4E06-A5D6-10A1493B9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CCEBB-F57B-4BD4-A97D-F52801DF5F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9125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6BEE1A4-FE73-B4A7-FE1F-7000E9731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25E519A-EA0C-B3F8-AC1E-1C4003BAA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2472A16-70E6-6D71-D25B-6AE71960D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2A4AA-8785-4ED6-8DA0-2C1B9A3985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2846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D6505E-18BF-6DC1-68D5-C0E350A37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2665A1-4606-709C-3FAA-2A1CF9FD3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B0E318-25D3-5F03-3E37-8061CCCBB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D5CE2-AD70-47FF-BBF7-E786685C66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3830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ED060EA-B793-BCC6-B114-65EEEDFD9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A99D0D-B82F-4D01-DBDB-FC8FD6B4E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930FFA-8913-9A36-BD6D-D0DAD492E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A1C1F-47A0-4C9D-BFF6-05683F3BE4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452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782390D-E5D7-0FDC-8943-A97F7E3768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C3036D8-BC9A-F68C-B20E-EC200A45BF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B8EAB-496A-9EFD-2162-A46E0E843D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EECDD7-1EA1-709E-F2FB-57D27401A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BD743D-DBEE-D6B7-CB5B-052C9A5FE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082BB7-8792-4A01-B306-F02C406D0C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868D3F9-49F5-8ECB-6667-37D3487CA4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341438"/>
            <a:ext cx="9575800" cy="338296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 for a heart that is whiter than snow,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Kept, ever kept 'neath the life giving flow,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Cleansed from all evil, self‑seeking 	and pride,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Kept pure and holy by Calvary's tide!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2461DF5F-3B4A-18BE-94C1-627B0D5244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1447800"/>
            <a:ext cx="9109075" cy="29178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 for a heart whiter than snow!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Saviour divine, to whom else shall I go?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 who didst die, loving me so,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Give me a heart that is whiter than snow.</a:t>
            </a:r>
          </a:p>
          <a:p>
            <a:pPr algn="ctr" fontAlgn="auto">
              <a:spcAft>
                <a:spcPts val="0"/>
              </a:spcAft>
              <a:defRPr/>
            </a:pPr>
            <a:endParaRPr lang="en-AU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>
            <a:extLst>
              <a:ext uri="{FF2B5EF4-FFF2-40B4-BE49-F238E27FC236}">
                <a16:creationId xmlns:a16="http://schemas.microsoft.com/office/drawing/2014/main" id="{986F171D-550A-8160-C897-B837A5DA282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33513" y="1773238"/>
            <a:ext cx="9324975" cy="3027362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 for a heart that is whiter than snow,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Calm in the peace that he loves to bestow,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Daily refreshed by the heavenly dews,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Ready for service whene'er he shall choose!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AU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D43BE594-C1FA-01EC-A75C-D6CE807B022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1447800"/>
            <a:ext cx="9109075" cy="29178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 for a heart whiter than snow!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Saviour divine, to whom else shall I go?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 who didst die, loving me so,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Give me a heart that is whiter than snow.</a:t>
            </a:r>
          </a:p>
          <a:p>
            <a:pPr algn="ctr" fontAlgn="auto">
              <a:spcAft>
                <a:spcPts val="0"/>
              </a:spcAft>
              <a:defRPr/>
            </a:pPr>
            <a:endParaRPr lang="en-AU" alt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8A294F20-BFB0-7324-1C4A-CB52E9CD7E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219200"/>
            <a:ext cx="9251950" cy="32893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for a heart that is whiter than snow,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With the pure flame of the Spirit aglow,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Filled with the love that is true and 	sincere,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Love that is able to banish all fear!</a:t>
            </a:r>
          </a:p>
          <a:p>
            <a:pPr algn="ctr"/>
            <a:endParaRPr lang="en-AU" altLang="en-US"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DD188E09-7C98-A869-66C5-C4DD23819E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1447800"/>
            <a:ext cx="9109075" cy="29178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 for a heart whiter than snow!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Saviour divine, to whom else shall I go?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 who didst die, loving me so,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Give me a heart that is whiter than snow.</a:t>
            </a:r>
          </a:p>
          <a:p>
            <a:pPr algn="ctr" fontAlgn="auto">
              <a:spcAft>
                <a:spcPts val="0"/>
              </a:spcAft>
              <a:defRPr/>
            </a:pPr>
            <a:endParaRPr lang="en-AU" alt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9FEAE3DB-7E55-A0DA-A491-8AEB15AC0AB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77975" y="1125538"/>
            <a:ext cx="9036050" cy="37433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 for a heart that is whiter than snow,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Then in his grace and his knowledge to grow,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Growing like him who my pattern shall be,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Till in his beauty my King I shall see!</a:t>
            </a:r>
          </a:p>
          <a:p>
            <a:pPr algn="ctr">
              <a:buFont typeface="Wingdings" panose="05000000000000000000" pitchFamily="2" charset="2"/>
              <a:buNone/>
            </a:pPr>
            <a:endParaRPr lang="en-AU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E142C6CC-8217-9E8B-0082-78F0758EC4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1447800"/>
            <a:ext cx="9109075" cy="29178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 for a heart whiter than snow!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Saviour divine, to whom else shall I go?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 who didst die, loving me so,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Give me a heart that is whiter than snow.</a:t>
            </a:r>
          </a:p>
          <a:p>
            <a:pPr algn="ctr" fontAlgn="auto">
              <a:spcAft>
                <a:spcPts val="0"/>
              </a:spcAft>
              <a:defRPr/>
            </a:pPr>
            <a:endParaRPr lang="en-AU" altLang="en-US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136BF1-C4EE-CED1-57E5-2BA311AB2B87}"/>
              </a:ext>
            </a:extLst>
          </p:cNvPr>
          <p:cNvSpPr txBox="1"/>
          <p:nvPr/>
        </p:nvSpPr>
        <p:spPr>
          <a:xfrm>
            <a:off x="263525" y="5661025"/>
            <a:ext cx="4752975" cy="90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4445704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Eliza Edmunds </a:t>
            </a:r>
            <a:r>
              <a:rPr lang="en-US" sz="1050" dirty="0" err="1">
                <a:latin typeface="akagi_probook"/>
              </a:rPr>
              <a:t>Stites</a:t>
            </a:r>
            <a:r>
              <a:rPr lang="en-US" sz="1050" dirty="0">
                <a:latin typeface="akagi_probook"/>
              </a:rPr>
              <a:t> Hewitt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</TotalTime>
  <Words>346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443.</dc:title>
  <dc:creator>E. Langley Smith</dc:creator>
  <cp:lastModifiedBy>Narelle Wheaton</cp:lastModifiedBy>
  <cp:revision>12</cp:revision>
  <dcterms:created xsi:type="dcterms:W3CDTF">2000-03-24T08:45:58Z</dcterms:created>
  <dcterms:modified xsi:type="dcterms:W3CDTF">2023-08-02T07:08:05Z</dcterms:modified>
</cp:coreProperties>
</file>